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84" r:id="rId5"/>
    <p:sldId id="285" r:id="rId6"/>
    <p:sldId id="286" r:id="rId7"/>
    <p:sldId id="287" r:id="rId8"/>
    <p:sldId id="288" r:id="rId9"/>
    <p:sldId id="304" r:id="rId10"/>
    <p:sldId id="305" r:id="rId11"/>
    <p:sldId id="289" r:id="rId12"/>
    <p:sldId id="290" r:id="rId13"/>
    <p:sldId id="292" r:id="rId14"/>
    <p:sldId id="306" r:id="rId15"/>
    <p:sldId id="291" r:id="rId16"/>
    <p:sldId id="309" r:id="rId17"/>
    <p:sldId id="307" r:id="rId18"/>
    <p:sldId id="308" r:id="rId19"/>
    <p:sldId id="310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014eb4814da423a" providerId="LiveId" clId="{D9E535E6-A123-46D8-851D-3448107628E6}"/>
    <pc:docChg chg="delSld">
      <pc:chgData name="" userId="c014eb4814da423a" providerId="LiveId" clId="{D9E535E6-A123-46D8-851D-3448107628E6}" dt="2024-09-26T08:46:11.088" v="9" actId="2696"/>
      <pc:docMkLst>
        <pc:docMk/>
      </pc:docMkLst>
      <pc:sldChg chg="del">
        <pc:chgData name="" userId="c014eb4814da423a" providerId="LiveId" clId="{D9E535E6-A123-46D8-851D-3448107628E6}" dt="2024-09-26T08:46:11.088" v="9" actId="2696"/>
        <pc:sldMkLst>
          <pc:docMk/>
          <pc:sldMk cId="1111558702" sldId="294"/>
        </pc:sldMkLst>
      </pc:sldChg>
      <pc:sldChg chg="del">
        <pc:chgData name="" userId="c014eb4814da423a" providerId="LiveId" clId="{D9E535E6-A123-46D8-851D-3448107628E6}" dt="2024-09-26T08:46:11.076" v="8" actId="2696"/>
        <pc:sldMkLst>
          <pc:docMk/>
          <pc:sldMk cId="1919185441" sldId="295"/>
        </pc:sldMkLst>
      </pc:sldChg>
      <pc:sldChg chg="del">
        <pc:chgData name="" userId="c014eb4814da423a" providerId="LiveId" clId="{D9E535E6-A123-46D8-851D-3448107628E6}" dt="2024-09-26T08:46:04.464" v="2" actId="2696"/>
        <pc:sldMkLst>
          <pc:docMk/>
          <pc:sldMk cId="3807305107" sldId="296"/>
        </pc:sldMkLst>
      </pc:sldChg>
      <pc:sldChg chg="del">
        <pc:chgData name="" userId="c014eb4814da423a" providerId="LiveId" clId="{D9E535E6-A123-46D8-851D-3448107628E6}" dt="2024-09-26T08:46:04.474" v="3" actId="2696"/>
        <pc:sldMkLst>
          <pc:docMk/>
          <pc:sldMk cId="98710059" sldId="297"/>
        </pc:sldMkLst>
      </pc:sldChg>
      <pc:sldChg chg="del">
        <pc:chgData name="" userId="c014eb4814da423a" providerId="LiveId" clId="{D9E535E6-A123-46D8-851D-3448107628E6}" dt="2024-09-26T08:46:04.484" v="6" actId="2696"/>
        <pc:sldMkLst>
          <pc:docMk/>
          <pc:sldMk cId="1761120480" sldId="298"/>
        </pc:sldMkLst>
      </pc:sldChg>
      <pc:sldChg chg="del">
        <pc:chgData name="" userId="c014eb4814da423a" providerId="LiveId" clId="{D9E535E6-A123-46D8-851D-3448107628E6}" dt="2024-09-26T08:46:04.478" v="5" actId="2696"/>
        <pc:sldMkLst>
          <pc:docMk/>
          <pc:sldMk cId="3088450321" sldId="299"/>
        </pc:sldMkLst>
      </pc:sldChg>
      <pc:sldChg chg="del">
        <pc:chgData name="" userId="c014eb4814da423a" providerId="LiveId" clId="{D9E535E6-A123-46D8-851D-3448107628E6}" dt="2024-09-26T08:45:54.065" v="1" actId="2696"/>
        <pc:sldMkLst>
          <pc:docMk/>
          <pc:sldMk cId="91240523" sldId="300"/>
        </pc:sldMkLst>
      </pc:sldChg>
      <pc:sldChg chg="del">
        <pc:chgData name="" userId="c014eb4814da423a" providerId="LiveId" clId="{D9E535E6-A123-46D8-851D-3448107628E6}" dt="2024-09-26T08:46:04.476" v="4" actId="2696"/>
        <pc:sldMkLst>
          <pc:docMk/>
          <pc:sldMk cId="3007625529" sldId="301"/>
        </pc:sldMkLst>
      </pc:sldChg>
      <pc:sldChg chg="del">
        <pc:chgData name="" userId="c014eb4814da423a" providerId="LiveId" clId="{D9E535E6-A123-46D8-851D-3448107628E6}" dt="2024-09-26T08:46:11.064" v="7" actId="2696"/>
        <pc:sldMkLst>
          <pc:docMk/>
          <pc:sldMk cId="3916254110" sldId="302"/>
        </pc:sldMkLst>
      </pc:sldChg>
      <pc:sldChg chg="del">
        <pc:chgData name="" userId="c014eb4814da423a" providerId="LiveId" clId="{D9E535E6-A123-46D8-851D-3448107628E6}" dt="2024-09-26T08:45:45.664" v="0" actId="2696"/>
        <pc:sldMkLst>
          <pc:docMk/>
          <pc:sldMk cId="949797997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405E-BD0B-4875-B7DC-19675E43C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851D8-9E68-4FB7-9892-A232EF83A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186B6-2A7D-4103-A573-4F985887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D321-D15A-4E40-8DDF-2995137E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CF970-FF79-4957-92D7-BF50782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69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8560-D280-4630-9DAC-2D56AF7C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EA3FF-C7A6-40E3-8E97-8B8B8A58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5728-B129-47E4-B791-B33E02DF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EC6-3B46-4D66-9713-4BE7B237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A6B6-658D-4330-BC02-4670DD68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E6A14-FD7F-4368-BC18-C5120E662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7D47A-D121-4D44-B4C5-49F6868C9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A9D1-ABBB-45B6-984E-FF7837ED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639C4-A025-4574-BCE8-2253CE05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1342A-4C58-4D2D-BA91-7794C74E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03EB-1664-4F6B-BF5D-D8CEE426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E2B1-4B9F-47CF-A619-31B53E2F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1B5D-E0E0-4B8C-A643-F0AEE7E9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77D4-CB14-4C0F-A91C-02F7D611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5067-9629-4FD2-B839-60CD5C27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79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9BC1-11AB-4452-90B8-4E909477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3E051-0F20-4891-813E-BE3AA171B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0F2CF-7CD6-4F6C-9FBD-71B2BA4B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24D3D-C472-4D00-98A6-1FF9C52B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B80C-36AE-4487-83F3-8F05FC62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00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F048-4464-4A6B-A8C7-172A94F4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9CEA-F825-48CF-BAED-C5FA21B15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63E-FFFC-4347-91EB-69F8EFDE0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9E9E4-29A8-4EC2-837F-E48AFEB8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3232-7C8C-4D5C-9BD1-7028F2EC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C4C07-75C5-4622-B3B1-4303B486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3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5D3-6BE0-4083-B217-37F92968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10198-491F-468A-BBD4-52231C4C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54C2E-B604-4433-B50D-7DC25228C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E31A8-35C5-4292-AC89-CFDB84FEE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1FE71-62E0-452C-A51E-AA6AD6CF1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15FD-562F-43A4-9962-4C7B1EB6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A3024-D648-4EBE-96E7-4EE2C2BC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D53C0-61F9-483C-92E1-CD903A89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38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28A2-47F4-43C5-A2BF-F303F9BB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C581D-2BB7-4D07-AAAB-E23058F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DF905-FA5E-4D8B-89BD-7F1C0C5C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94062-8F22-4A93-89B9-44E26DD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73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F22ED-FD6D-44F7-A316-AF2E8418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5068B-C3B8-4F5D-9A89-00763D90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0C9FA-8AF5-4266-AC33-D56D78CF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86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08B3-5C4A-458E-8A8C-F3413718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F790-9A64-44EB-9E4E-2DFE57FF1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06061-0E6B-4479-86F3-3AF203CC6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7C23-6A31-4D57-9FBC-6CA21990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80E4-1C8B-46B2-B974-C39AA5D7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F6AF3-7844-4CE2-8704-1E154BEC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0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0FEB-130F-460B-A2B3-2F48638B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ABF14-9F0E-4460-9FC9-2C324EB13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31FB4-F413-4ADD-81F6-E79782E9D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806E9-6F77-4606-BF79-C983C2B9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08C9D-15C1-4F86-931E-80031E1E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83F23-06AE-41EB-9E4B-A9613B0A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23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5B48A-601D-455E-BA20-D895AB30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68129-DC3C-4BA2-86A7-E14F5C46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8EB31-7851-46D8-A394-9F8C39B51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C8D6-E934-4E31-B521-3BC87752A6D7}" type="datetimeFigureOut">
              <a:rPr lang="en-IN" smtClean="0"/>
              <a:t>26-09-2024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2E45-F932-4E8E-8338-FA259AFCB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CEE4-AA0D-47D9-BE9A-BE3B9B5F4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AB34-2195-4251-91E2-4EA59E4D90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9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385BA2-896F-4636-8A23-969C5A361578}"/>
              </a:ext>
            </a:extLst>
          </p:cNvPr>
          <p:cNvSpPr/>
          <p:nvPr/>
        </p:nvSpPr>
        <p:spPr>
          <a:xfrm>
            <a:off x="1265582" y="2845904"/>
            <a:ext cx="9660835" cy="116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Login To Portal Using Buyer ID</a:t>
            </a:r>
          </a:p>
        </p:txBody>
      </p:sp>
    </p:spTree>
    <p:extLst>
      <p:ext uri="{BB962C8B-B14F-4D97-AF65-F5344CB8AC3E}">
        <p14:creationId xmlns:p14="http://schemas.microsoft.com/office/powerpoint/2010/main" val="14388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56E0EB-3C3E-4D04-966E-9CA6BA3E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356"/>
            <a:ext cx="12192000" cy="5421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883079-FC31-48CD-8CAE-B4400745271D}"/>
              </a:ext>
            </a:extLst>
          </p:cNvPr>
          <p:cNvSpPr/>
          <p:nvPr/>
        </p:nvSpPr>
        <p:spPr>
          <a:xfrm>
            <a:off x="5420139" y="2345635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 ID</a:t>
            </a:r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C0C146-01C3-45FC-9DBB-A23B0D47FF2D}"/>
              </a:ext>
            </a:extLst>
          </p:cNvPr>
          <p:cNvSpPr/>
          <p:nvPr/>
        </p:nvSpPr>
        <p:spPr>
          <a:xfrm>
            <a:off x="5420139" y="3254914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Password</a:t>
            </a:r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0D741-4F06-4EF5-AE84-49986D5EFCFE}"/>
              </a:ext>
            </a:extLst>
          </p:cNvPr>
          <p:cNvCxnSpPr>
            <a:cxnSpLocks/>
          </p:cNvCxnSpPr>
          <p:nvPr/>
        </p:nvCxnSpPr>
        <p:spPr>
          <a:xfrm>
            <a:off x="7951305" y="2345635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A5A3E5-548E-4E21-B9FD-ECF29E388C6B}"/>
              </a:ext>
            </a:extLst>
          </p:cNvPr>
          <p:cNvCxnSpPr/>
          <p:nvPr/>
        </p:nvCxnSpPr>
        <p:spPr>
          <a:xfrm>
            <a:off x="7964557" y="2642305"/>
            <a:ext cx="1828800" cy="477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7BBC6F-DADD-4173-918B-19C2821FFD4D}"/>
              </a:ext>
            </a:extLst>
          </p:cNvPr>
          <p:cNvCxnSpPr/>
          <p:nvPr/>
        </p:nvCxnSpPr>
        <p:spPr>
          <a:xfrm>
            <a:off x="7951305" y="3254914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569CD5-A674-4483-B693-4F19EA4AA6B6}"/>
              </a:ext>
            </a:extLst>
          </p:cNvPr>
          <p:cNvCxnSpPr/>
          <p:nvPr/>
        </p:nvCxnSpPr>
        <p:spPr>
          <a:xfrm>
            <a:off x="7964557" y="3592844"/>
            <a:ext cx="1590260" cy="243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96598BC-C7F4-4CA6-8786-1602D84D5CB2}"/>
              </a:ext>
            </a:extLst>
          </p:cNvPr>
          <p:cNvSpPr/>
          <p:nvPr/>
        </p:nvSpPr>
        <p:spPr>
          <a:xfrm>
            <a:off x="6347791" y="4214191"/>
            <a:ext cx="1842053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for Login</a:t>
            </a:r>
            <a:endParaRPr lang="en-IN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4FC53E-FA23-4DFA-AD72-B1064D9F4040}"/>
              </a:ext>
            </a:extLst>
          </p:cNvPr>
          <p:cNvCxnSpPr/>
          <p:nvPr/>
        </p:nvCxnSpPr>
        <p:spPr>
          <a:xfrm>
            <a:off x="8309113" y="4227445"/>
            <a:ext cx="0" cy="662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7F110-5967-4D01-BA0C-E46920C4428C}"/>
              </a:ext>
            </a:extLst>
          </p:cNvPr>
          <p:cNvCxnSpPr/>
          <p:nvPr/>
        </p:nvCxnSpPr>
        <p:spPr>
          <a:xfrm>
            <a:off x="8309113" y="4518991"/>
            <a:ext cx="1245704" cy="198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5EF741-1A6A-4323-AEE3-E137B14A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631"/>
            <a:ext cx="12192000" cy="506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46971C-A58B-4DA0-B7B9-232D949C1660}"/>
              </a:ext>
            </a:extLst>
          </p:cNvPr>
          <p:cNvSpPr/>
          <p:nvPr/>
        </p:nvSpPr>
        <p:spPr>
          <a:xfrm>
            <a:off x="1669774" y="3429000"/>
            <a:ext cx="2610678" cy="6758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Contract Review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7002BA-4749-474E-BF68-B332693EB9FD}"/>
              </a:ext>
            </a:extLst>
          </p:cNvPr>
          <p:cNvCxnSpPr/>
          <p:nvPr/>
        </p:nvCxnSpPr>
        <p:spPr>
          <a:xfrm>
            <a:off x="1537252" y="3429000"/>
            <a:ext cx="0" cy="679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25EC96-BE37-466D-BBB4-31C8FF63750C}"/>
              </a:ext>
            </a:extLst>
          </p:cNvPr>
          <p:cNvCxnSpPr/>
          <p:nvPr/>
        </p:nvCxnSpPr>
        <p:spPr>
          <a:xfrm flipH="1">
            <a:off x="834887" y="3631096"/>
            <a:ext cx="715617" cy="112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B1F227-9111-4C12-ACF7-9706837D375D}"/>
              </a:ext>
            </a:extLst>
          </p:cNvPr>
          <p:cNvSpPr/>
          <p:nvPr/>
        </p:nvSpPr>
        <p:spPr>
          <a:xfrm>
            <a:off x="5724939" y="4194313"/>
            <a:ext cx="3525078" cy="655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 the Draft Contract</a:t>
            </a:r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7B54BF-2577-4182-888D-7238DC8558CF}"/>
              </a:ext>
            </a:extLst>
          </p:cNvPr>
          <p:cNvCxnSpPr>
            <a:cxnSpLocks/>
          </p:cNvCxnSpPr>
          <p:nvPr/>
        </p:nvCxnSpPr>
        <p:spPr>
          <a:xfrm>
            <a:off x="5724939" y="4982817"/>
            <a:ext cx="3525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F1B71-9990-43D9-BAF3-EF6BA47F7FFC}"/>
              </a:ext>
            </a:extLst>
          </p:cNvPr>
          <p:cNvCxnSpPr/>
          <p:nvPr/>
        </p:nvCxnSpPr>
        <p:spPr>
          <a:xfrm flipH="1">
            <a:off x="6228522" y="4982817"/>
            <a:ext cx="887895" cy="357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7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2B261-2B7F-465E-A136-893ABCDF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699"/>
            <a:ext cx="12192000" cy="5073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1A486E-BE38-4794-9BAD-1CDD236AF023}"/>
              </a:ext>
            </a:extLst>
          </p:cNvPr>
          <p:cNvSpPr/>
          <p:nvPr/>
        </p:nvSpPr>
        <p:spPr>
          <a:xfrm>
            <a:off x="5102087" y="2729948"/>
            <a:ext cx="4147930" cy="699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Supplier Accepted the Draft means the status changes to Supplier Review Completed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9FE139-413A-4153-B689-BFB99306A3E6}"/>
              </a:ext>
            </a:extLst>
          </p:cNvPr>
          <p:cNvCxnSpPr/>
          <p:nvPr/>
        </p:nvCxnSpPr>
        <p:spPr>
          <a:xfrm>
            <a:off x="4982817" y="2729948"/>
            <a:ext cx="0" cy="699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3B4DAC-CFA9-4BB7-9780-BB38649805EF}"/>
              </a:ext>
            </a:extLst>
          </p:cNvPr>
          <p:cNvCxnSpPr/>
          <p:nvPr/>
        </p:nvCxnSpPr>
        <p:spPr>
          <a:xfrm flipH="1">
            <a:off x="4094922" y="3021496"/>
            <a:ext cx="887895" cy="1060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0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747829-366C-4FF8-A8AB-BBC40F002174}"/>
              </a:ext>
            </a:extLst>
          </p:cNvPr>
          <p:cNvSpPr/>
          <p:nvPr/>
        </p:nvSpPr>
        <p:spPr>
          <a:xfrm>
            <a:off x="1260613" y="2799522"/>
            <a:ext cx="9670774" cy="1258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SUPPLIER REQUESTED FOR CLARIFICATION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5001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5EF741-1A6A-4323-AEE3-E137B14A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631"/>
            <a:ext cx="12192000" cy="506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46971C-A58B-4DA0-B7B9-232D949C1660}"/>
              </a:ext>
            </a:extLst>
          </p:cNvPr>
          <p:cNvSpPr/>
          <p:nvPr/>
        </p:nvSpPr>
        <p:spPr>
          <a:xfrm>
            <a:off x="1669774" y="3429000"/>
            <a:ext cx="2610678" cy="6758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Contract Review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7002BA-4749-474E-BF68-B332693EB9FD}"/>
              </a:ext>
            </a:extLst>
          </p:cNvPr>
          <p:cNvCxnSpPr/>
          <p:nvPr/>
        </p:nvCxnSpPr>
        <p:spPr>
          <a:xfrm>
            <a:off x="1537252" y="3429000"/>
            <a:ext cx="0" cy="679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25EC96-BE37-466D-BBB4-31C8FF63750C}"/>
              </a:ext>
            </a:extLst>
          </p:cNvPr>
          <p:cNvCxnSpPr/>
          <p:nvPr/>
        </p:nvCxnSpPr>
        <p:spPr>
          <a:xfrm flipH="1">
            <a:off x="834887" y="3631096"/>
            <a:ext cx="715617" cy="112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B1F227-9111-4C12-ACF7-9706837D375D}"/>
              </a:ext>
            </a:extLst>
          </p:cNvPr>
          <p:cNvSpPr/>
          <p:nvPr/>
        </p:nvSpPr>
        <p:spPr>
          <a:xfrm>
            <a:off x="5724939" y="4177748"/>
            <a:ext cx="3525078" cy="655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 For Modification</a:t>
            </a:r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7B54BF-2577-4182-888D-7238DC8558CF}"/>
              </a:ext>
            </a:extLst>
          </p:cNvPr>
          <p:cNvCxnSpPr>
            <a:cxnSpLocks/>
          </p:cNvCxnSpPr>
          <p:nvPr/>
        </p:nvCxnSpPr>
        <p:spPr>
          <a:xfrm>
            <a:off x="5724939" y="4982817"/>
            <a:ext cx="3525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A4FB5B-838F-4F8D-BB1E-22D46E3144AF}"/>
              </a:ext>
            </a:extLst>
          </p:cNvPr>
          <p:cNvCxnSpPr/>
          <p:nvPr/>
        </p:nvCxnSpPr>
        <p:spPr>
          <a:xfrm flipH="1">
            <a:off x="7288696" y="4982817"/>
            <a:ext cx="92765" cy="384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5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FD4CD8-50D0-4834-B24E-39CAC1D4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631"/>
            <a:ext cx="12192000" cy="506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F4D4D4-038D-49EB-8C0B-05EB80087312}"/>
              </a:ext>
            </a:extLst>
          </p:cNvPr>
          <p:cNvSpPr/>
          <p:nvPr/>
        </p:nvSpPr>
        <p:spPr>
          <a:xfrm>
            <a:off x="5208105" y="2835965"/>
            <a:ext cx="3392556" cy="8613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While Supplier Request for Modification Means the Resend to Supplier Button Enable to Buyer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DA53C-85AC-4AAC-85C0-9009C5384988}"/>
              </a:ext>
            </a:extLst>
          </p:cNvPr>
          <p:cNvCxnSpPr/>
          <p:nvPr/>
        </p:nvCxnSpPr>
        <p:spPr>
          <a:xfrm>
            <a:off x="8733183" y="2849217"/>
            <a:ext cx="0" cy="861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5AEBBD-1F58-431A-B6C0-735B577308B7}"/>
              </a:ext>
            </a:extLst>
          </p:cNvPr>
          <p:cNvCxnSpPr/>
          <p:nvPr/>
        </p:nvCxnSpPr>
        <p:spPr>
          <a:xfrm>
            <a:off x="8746435" y="3266660"/>
            <a:ext cx="1855304" cy="8017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3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385BA2-896F-4636-8A23-969C5A361578}"/>
              </a:ext>
            </a:extLst>
          </p:cNvPr>
          <p:cNvSpPr/>
          <p:nvPr/>
        </p:nvSpPr>
        <p:spPr>
          <a:xfrm>
            <a:off x="1265582" y="2854187"/>
            <a:ext cx="10088218" cy="1149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Login To Portal Using Vendor ID</a:t>
            </a:r>
          </a:p>
        </p:txBody>
      </p:sp>
    </p:spTree>
    <p:extLst>
      <p:ext uri="{BB962C8B-B14F-4D97-AF65-F5344CB8AC3E}">
        <p14:creationId xmlns:p14="http://schemas.microsoft.com/office/powerpoint/2010/main" val="86357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56E0EB-3C3E-4D04-966E-9CA6BA3E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356"/>
            <a:ext cx="12192000" cy="5421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883079-FC31-48CD-8CAE-B4400745271D}"/>
              </a:ext>
            </a:extLst>
          </p:cNvPr>
          <p:cNvSpPr/>
          <p:nvPr/>
        </p:nvSpPr>
        <p:spPr>
          <a:xfrm>
            <a:off x="5420139" y="2345635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 ID</a:t>
            </a:r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C0C146-01C3-45FC-9DBB-A23B0D47FF2D}"/>
              </a:ext>
            </a:extLst>
          </p:cNvPr>
          <p:cNvSpPr/>
          <p:nvPr/>
        </p:nvSpPr>
        <p:spPr>
          <a:xfrm>
            <a:off x="5420139" y="3254914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Password</a:t>
            </a:r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0D741-4F06-4EF5-AE84-49986D5EFCFE}"/>
              </a:ext>
            </a:extLst>
          </p:cNvPr>
          <p:cNvCxnSpPr>
            <a:cxnSpLocks/>
          </p:cNvCxnSpPr>
          <p:nvPr/>
        </p:nvCxnSpPr>
        <p:spPr>
          <a:xfrm>
            <a:off x="7951305" y="2345635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A5A3E5-548E-4E21-B9FD-ECF29E388C6B}"/>
              </a:ext>
            </a:extLst>
          </p:cNvPr>
          <p:cNvCxnSpPr/>
          <p:nvPr/>
        </p:nvCxnSpPr>
        <p:spPr>
          <a:xfrm>
            <a:off x="7964557" y="2642305"/>
            <a:ext cx="1828800" cy="477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7BBC6F-DADD-4173-918B-19C2821FFD4D}"/>
              </a:ext>
            </a:extLst>
          </p:cNvPr>
          <p:cNvCxnSpPr/>
          <p:nvPr/>
        </p:nvCxnSpPr>
        <p:spPr>
          <a:xfrm>
            <a:off x="7951305" y="3254914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569CD5-A674-4483-B693-4F19EA4AA6B6}"/>
              </a:ext>
            </a:extLst>
          </p:cNvPr>
          <p:cNvCxnSpPr/>
          <p:nvPr/>
        </p:nvCxnSpPr>
        <p:spPr>
          <a:xfrm>
            <a:off x="7964557" y="3592844"/>
            <a:ext cx="1590260" cy="243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96598BC-C7F4-4CA6-8786-1602D84D5CB2}"/>
              </a:ext>
            </a:extLst>
          </p:cNvPr>
          <p:cNvSpPr/>
          <p:nvPr/>
        </p:nvSpPr>
        <p:spPr>
          <a:xfrm>
            <a:off x="6347791" y="4214191"/>
            <a:ext cx="1842053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for Login</a:t>
            </a:r>
            <a:endParaRPr lang="en-IN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4FC53E-FA23-4DFA-AD72-B1064D9F4040}"/>
              </a:ext>
            </a:extLst>
          </p:cNvPr>
          <p:cNvCxnSpPr/>
          <p:nvPr/>
        </p:nvCxnSpPr>
        <p:spPr>
          <a:xfrm>
            <a:off x="8309113" y="4227445"/>
            <a:ext cx="0" cy="662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7F110-5967-4D01-BA0C-E46920C4428C}"/>
              </a:ext>
            </a:extLst>
          </p:cNvPr>
          <p:cNvCxnSpPr/>
          <p:nvPr/>
        </p:nvCxnSpPr>
        <p:spPr>
          <a:xfrm>
            <a:off x="8309113" y="4518991"/>
            <a:ext cx="1245704" cy="198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7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5EF741-1A6A-4323-AEE3-E137B14A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631"/>
            <a:ext cx="12192000" cy="506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46971C-A58B-4DA0-B7B9-232D949C1660}"/>
              </a:ext>
            </a:extLst>
          </p:cNvPr>
          <p:cNvSpPr/>
          <p:nvPr/>
        </p:nvSpPr>
        <p:spPr>
          <a:xfrm>
            <a:off x="1669774" y="3429000"/>
            <a:ext cx="2610678" cy="6758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Contract Review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7002BA-4749-474E-BF68-B332693EB9FD}"/>
              </a:ext>
            </a:extLst>
          </p:cNvPr>
          <p:cNvCxnSpPr/>
          <p:nvPr/>
        </p:nvCxnSpPr>
        <p:spPr>
          <a:xfrm>
            <a:off x="1537252" y="3429000"/>
            <a:ext cx="0" cy="679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25EC96-BE37-466D-BBB4-31C8FF63750C}"/>
              </a:ext>
            </a:extLst>
          </p:cNvPr>
          <p:cNvCxnSpPr/>
          <p:nvPr/>
        </p:nvCxnSpPr>
        <p:spPr>
          <a:xfrm flipH="1">
            <a:off x="834887" y="3631096"/>
            <a:ext cx="715617" cy="112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B1F227-9111-4C12-ACF7-9706837D375D}"/>
              </a:ext>
            </a:extLst>
          </p:cNvPr>
          <p:cNvSpPr/>
          <p:nvPr/>
        </p:nvSpPr>
        <p:spPr>
          <a:xfrm>
            <a:off x="5724939" y="4194313"/>
            <a:ext cx="3525078" cy="655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 the Draft Contract</a:t>
            </a:r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7B54BF-2577-4182-888D-7238DC8558CF}"/>
              </a:ext>
            </a:extLst>
          </p:cNvPr>
          <p:cNvCxnSpPr>
            <a:cxnSpLocks/>
          </p:cNvCxnSpPr>
          <p:nvPr/>
        </p:nvCxnSpPr>
        <p:spPr>
          <a:xfrm>
            <a:off x="5724939" y="4982817"/>
            <a:ext cx="35250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CF1B71-9990-43D9-BAF3-EF6BA47F7FFC}"/>
              </a:ext>
            </a:extLst>
          </p:cNvPr>
          <p:cNvCxnSpPr/>
          <p:nvPr/>
        </p:nvCxnSpPr>
        <p:spPr>
          <a:xfrm flipH="1">
            <a:off x="6228522" y="4982817"/>
            <a:ext cx="887895" cy="357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06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2B261-2B7F-465E-A136-893ABCDF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699"/>
            <a:ext cx="12192000" cy="5073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1A486E-BE38-4794-9BAD-1CDD236AF023}"/>
              </a:ext>
            </a:extLst>
          </p:cNvPr>
          <p:cNvSpPr/>
          <p:nvPr/>
        </p:nvSpPr>
        <p:spPr>
          <a:xfrm>
            <a:off x="5102087" y="2729948"/>
            <a:ext cx="4147930" cy="699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Supplier Accepted the Draft means the status changes to Supplier Review Completed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9FE139-413A-4153-B689-BFB99306A3E6}"/>
              </a:ext>
            </a:extLst>
          </p:cNvPr>
          <p:cNvCxnSpPr/>
          <p:nvPr/>
        </p:nvCxnSpPr>
        <p:spPr>
          <a:xfrm>
            <a:off x="4982817" y="2729948"/>
            <a:ext cx="0" cy="699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3B4DAC-CFA9-4BB7-9780-BB38649805EF}"/>
              </a:ext>
            </a:extLst>
          </p:cNvPr>
          <p:cNvCxnSpPr/>
          <p:nvPr/>
        </p:nvCxnSpPr>
        <p:spPr>
          <a:xfrm flipH="1">
            <a:off x="4094922" y="3021496"/>
            <a:ext cx="887895" cy="1060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1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56E0EB-3C3E-4D04-966E-9CA6BA3E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356"/>
            <a:ext cx="12192000" cy="5421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883079-FC31-48CD-8CAE-B4400745271D}"/>
              </a:ext>
            </a:extLst>
          </p:cNvPr>
          <p:cNvSpPr/>
          <p:nvPr/>
        </p:nvSpPr>
        <p:spPr>
          <a:xfrm>
            <a:off x="5420139" y="2345635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 ID</a:t>
            </a:r>
            <a:endParaRPr lang="en-I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C0C146-01C3-45FC-9DBB-A23B0D47FF2D}"/>
              </a:ext>
            </a:extLst>
          </p:cNvPr>
          <p:cNvSpPr/>
          <p:nvPr/>
        </p:nvSpPr>
        <p:spPr>
          <a:xfrm>
            <a:off x="5420139" y="3254914"/>
            <a:ext cx="2425148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Password</a:t>
            </a:r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80D741-4F06-4EF5-AE84-49986D5EFCFE}"/>
              </a:ext>
            </a:extLst>
          </p:cNvPr>
          <p:cNvCxnSpPr>
            <a:cxnSpLocks/>
          </p:cNvCxnSpPr>
          <p:nvPr/>
        </p:nvCxnSpPr>
        <p:spPr>
          <a:xfrm>
            <a:off x="7951305" y="2345635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A5A3E5-548E-4E21-B9FD-ECF29E388C6B}"/>
              </a:ext>
            </a:extLst>
          </p:cNvPr>
          <p:cNvCxnSpPr/>
          <p:nvPr/>
        </p:nvCxnSpPr>
        <p:spPr>
          <a:xfrm>
            <a:off x="7964557" y="2642305"/>
            <a:ext cx="1828800" cy="477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7BBC6F-DADD-4173-918B-19C2821FFD4D}"/>
              </a:ext>
            </a:extLst>
          </p:cNvPr>
          <p:cNvCxnSpPr/>
          <p:nvPr/>
        </p:nvCxnSpPr>
        <p:spPr>
          <a:xfrm>
            <a:off x="7951305" y="3254914"/>
            <a:ext cx="13252" cy="6758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569CD5-A674-4483-B693-4F19EA4AA6B6}"/>
              </a:ext>
            </a:extLst>
          </p:cNvPr>
          <p:cNvCxnSpPr/>
          <p:nvPr/>
        </p:nvCxnSpPr>
        <p:spPr>
          <a:xfrm>
            <a:off x="7964557" y="3592844"/>
            <a:ext cx="1590260" cy="243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96598BC-C7F4-4CA6-8786-1602D84D5CB2}"/>
              </a:ext>
            </a:extLst>
          </p:cNvPr>
          <p:cNvSpPr/>
          <p:nvPr/>
        </p:nvSpPr>
        <p:spPr>
          <a:xfrm>
            <a:off x="6347791" y="4214191"/>
            <a:ext cx="1842053" cy="67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for Login</a:t>
            </a:r>
            <a:endParaRPr lang="en-IN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4FC53E-FA23-4DFA-AD72-B1064D9F4040}"/>
              </a:ext>
            </a:extLst>
          </p:cNvPr>
          <p:cNvCxnSpPr/>
          <p:nvPr/>
        </p:nvCxnSpPr>
        <p:spPr>
          <a:xfrm>
            <a:off x="8309113" y="4227445"/>
            <a:ext cx="0" cy="662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7F110-5967-4D01-BA0C-E46920C4428C}"/>
              </a:ext>
            </a:extLst>
          </p:cNvPr>
          <p:cNvCxnSpPr/>
          <p:nvPr/>
        </p:nvCxnSpPr>
        <p:spPr>
          <a:xfrm>
            <a:off x="8309113" y="4518991"/>
            <a:ext cx="1245704" cy="198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A5F42-6FD6-444C-AFAE-DF9BDD4655AF}"/>
              </a:ext>
            </a:extLst>
          </p:cNvPr>
          <p:cNvSpPr/>
          <p:nvPr/>
        </p:nvSpPr>
        <p:spPr>
          <a:xfrm>
            <a:off x="637761" y="2865783"/>
            <a:ext cx="10916478" cy="112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017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38DC3F-6905-435F-9B0C-9203C5DE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699"/>
            <a:ext cx="12192000" cy="50733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E9E546-C898-4CAA-BAD0-76C7006C19D3}"/>
              </a:ext>
            </a:extLst>
          </p:cNvPr>
          <p:cNvSpPr/>
          <p:nvPr/>
        </p:nvSpPr>
        <p:spPr>
          <a:xfrm>
            <a:off x="3670852" y="3896139"/>
            <a:ext cx="3246782" cy="1086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Contract Management Menu</a:t>
            </a:r>
            <a:endParaRPr lang="en-IN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F4AC94-7E11-4297-B73C-20FA64130625}"/>
              </a:ext>
            </a:extLst>
          </p:cNvPr>
          <p:cNvCxnSpPr/>
          <p:nvPr/>
        </p:nvCxnSpPr>
        <p:spPr>
          <a:xfrm flipV="1">
            <a:off x="1311965" y="4399722"/>
            <a:ext cx="2230177" cy="1205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BD097E-D0F2-4A52-94EF-8DC2A4C5BBE8}"/>
              </a:ext>
            </a:extLst>
          </p:cNvPr>
          <p:cNvCxnSpPr/>
          <p:nvPr/>
        </p:nvCxnSpPr>
        <p:spPr>
          <a:xfrm>
            <a:off x="3542142" y="3896139"/>
            <a:ext cx="0" cy="1086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8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328594-79C1-4A09-9D13-6B2FFD41B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699"/>
            <a:ext cx="12192000" cy="5073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EFCC51-592B-41E6-8B1E-34BBB3721098}"/>
              </a:ext>
            </a:extLst>
          </p:cNvPr>
          <p:cNvSpPr/>
          <p:nvPr/>
        </p:nvSpPr>
        <p:spPr>
          <a:xfrm>
            <a:off x="2425149" y="1610139"/>
            <a:ext cx="3379304" cy="596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on Contract Draft To Final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42CFAB-055D-4EE7-98EA-1EE0C38B4562}"/>
              </a:ext>
            </a:extLst>
          </p:cNvPr>
          <p:cNvCxnSpPr/>
          <p:nvPr/>
        </p:nvCxnSpPr>
        <p:spPr>
          <a:xfrm>
            <a:off x="2259993" y="1669773"/>
            <a:ext cx="0" cy="583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47B9B-E545-4FAA-A5AD-EF276651A1DB}"/>
              </a:ext>
            </a:extLst>
          </p:cNvPr>
          <p:cNvCxnSpPr/>
          <p:nvPr/>
        </p:nvCxnSpPr>
        <p:spPr>
          <a:xfrm flipH="1">
            <a:off x="1249266" y="1961321"/>
            <a:ext cx="1010727" cy="2531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91365FC-B14E-4E7F-AFC3-7760178527FC}"/>
              </a:ext>
            </a:extLst>
          </p:cNvPr>
          <p:cNvSpPr/>
          <p:nvPr/>
        </p:nvSpPr>
        <p:spPr>
          <a:xfrm>
            <a:off x="5327374" y="4108174"/>
            <a:ext cx="3644348" cy="5433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Here we can find the Contract Number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B4478-580D-4F87-B840-4D321A339106}"/>
              </a:ext>
            </a:extLst>
          </p:cNvPr>
          <p:cNvCxnSpPr/>
          <p:nvPr/>
        </p:nvCxnSpPr>
        <p:spPr>
          <a:xfrm>
            <a:off x="5155096" y="4108174"/>
            <a:ext cx="0" cy="543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A7D7E6-6974-4356-A606-6F78FE63113B}"/>
              </a:ext>
            </a:extLst>
          </p:cNvPr>
          <p:cNvCxnSpPr/>
          <p:nvPr/>
        </p:nvCxnSpPr>
        <p:spPr>
          <a:xfrm>
            <a:off x="2968487" y="3882887"/>
            <a:ext cx="2186609" cy="49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1F274D-3C6F-4EAA-98C4-F54EF11F1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1495"/>
            <a:ext cx="12192000" cy="50465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CF33DE-141E-4D00-BEE3-3CA7CD45C671}"/>
              </a:ext>
            </a:extLst>
          </p:cNvPr>
          <p:cNvSpPr/>
          <p:nvPr/>
        </p:nvSpPr>
        <p:spPr>
          <a:xfrm>
            <a:off x="4227444" y="2703442"/>
            <a:ext cx="3154017" cy="490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Scroll Right and Find Supplier Review Menu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78EF8-0232-4C56-9764-9F9515BD1EC0}"/>
              </a:ext>
            </a:extLst>
          </p:cNvPr>
          <p:cNvCxnSpPr/>
          <p:nvPr/>
        </p:nvCxnSpPr>
        <p:spPr>
          <a:xfrm>
            <a:off x="7474226" y="2690191"/>
            <a:ext cx="0" cy="51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981B3F-C174-411A-A602-03289083836E}"/>
              </a:ext>
            </a:extLst>
          </p:cNvPr>
          <p:cNvCxnSpPr/>
          <p:nvPr/>
        </p:nvCxnSpPr>
        <p:spPr>
          <a:xfrm>
            <a:off x="7381461" y="2948607"/>
            <a:ext cx="1868556" cy="722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24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428ED-EE43-47D4-BBFA-ABC8CFAF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8856"/>
            <a:ext cx="12192000" cy="5059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918B57-7222-48D4-8981-A0DB0D1FF3E7}"/>
              </a:ext>
            </a:extLst>
          </p:cNvPr>
          <p:cNvSpPr/>
          <p:nvPr/>
        </p:nvSpPr>
        <p:spPr>
          <a:xfrm>
            <a:off x="6427304" y="3273287"/>
            <a:ext cx="2531166" cy="5565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+ button for New Entries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FA1D73-3CD6-4769-8218-813C08AB9CF9}"/>
              </a:ext>
            </a:extLst>
          </p:cNvPr>
          <p:cNvCxnSpPr/>
          <p:nvPr/>
        </p:nvCxnSpPr>
        <p:spPr>
          <a:xfrm>
            <a:off x="9064487" y="3273287"/>
            <a:ext cx="0" cy="556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F91A85-E95C-43E4-9B88-1B74C6B59EEB}"/>
              </a:ext>
            </a:extLst>
          </p:cNvPr>
          <p:cNvCxnSpPr/>
          <p:nvPr/>
        </p:nvCxnSpPr>
        <p:spPr>
          <a:xfrm>
            <a:off x="9064487" y="3429000"/>
            <a:ext cx="768626" cy="798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4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42E715-FCFB-421A-B211-1CD7E47D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3631"/>
            <a:ext cx="12192000" cy="506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AF2BFF-E561-4D44-8666-61090F1B8057}"/>
              </a:ext>
            </a:extLst>
          </p:cNvPr>
          <p:cNvSpPr/>
          <p:nvPr/>
        </p:nvSpPr>
        <p:spPr>
          <a:xfrm>
            <a:off x="6506817" y="3048000"/>
            <a:ext cx="2875722" cy="583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Give Review End Date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EECA74-31E6-4F54-B1FD-ECDC3F43D246}"/>
              </a:ext>
            </a:extLst>
          </p:cNvPr>
          <p:cNvCxnSpPr/>
          <p:nvPr/>
        </p:nvCxnSpPr>
        <p:spPr>
          <a:xfrm>
            <a:off x="6347791" y="3048000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DC07D-510D-4C98-A30B-AA6364696AFF}"/>
              </a:ext>
            </a:extLst>
          </p:cNvPr>
          <p:cNvCxnSpPr/>
          <p:nvPr/>
        </p:nvCxnSpPr>
        <p:spPr>
          <a:xfrm flipH="1">
            <a:off x="3542142" y="3326296"/>
            <a:ext cx="2805649" cy="1749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626B-C1A5-45A7-9CF0-8593BCA42A06}"/>
              </a:ext>
            </a:extLst>
          </p:cNvPr>
          <p:cNvSpPr/>
          <p:nvPr/>
        </p:nvSpPr>
        <p:spPr>
          <a:xfrm>
            <a:off x="7474226" y="5155096"/>
            <a:ext cx="2570922" cy="583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on Save Button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1CA8D-C72A-4887-A2AD-8C203666A829}"/>
              </a:ext>
            </a:extLst>
          </p:cNvPr>
          <p:cNvCxnSpPr/>
          <p:nvPr/>
        </p:nvCxnSpPr>
        <p:spPr>
          <a:xfrm>
            <a:off x="7474226" y="5976730"/>
            <a:ext cx="2570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EB8845-CB99-48FA-AB1F-197DC5A40B9A}"/>
              </a:ext>
            </a:extLst>
          </p:cNvPr>
          <p:cNvCxnSpPr/>
          <p:nvPr/>
        </p:nvCxnSpPr>
        <p:spPr>
          <a:xfrm>
            <a:off x="8680174" y="5976730"/>
            <a:ext cx="2146852" cy="450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0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FB4869-DCC3-4A11-A83D-F00EBFDE2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699"/>
            <a:ext cx="12192000" cy="5073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3C34DD-A2E5-412F-9D4A-D5628E6AF2AC}"/>
              </a:ext>
            </a:extLst>
          </p:cNvPr>
          <p:cNvSpPr/>
          <p:nvPr/>
        </p:nvSpPr>
        <p:spPr>
          <a:xfrm>
            <a:off x="5380383" y="2703443"/>
            <a:ext cx="2743200" cy="5168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on Start Supplier Review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6E7F59-41F3-4A6D-B7A5-6F7EBF65A7F0}"/>
              </a:ext>
            </a:extLst>
          </p:cNvPr>
          <p:cNvCxnSpPr/>
          <p:nvPr/>
        </p:nvCxnSpPr>
        <p:spPr>
          <a:xfrm>
            <a:off x="8229600" y="2703443"/>
            <a:ext cx="0" cy="51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664071-7F0A-4523-9A8B-C244DFAB9A8E}"/>
              </a:ext>
            </a:extLst>
          </p:cNvPr>
          <p:cNvCxnSpPr>
            <a:cxnSpLocks/>
          </p:cNvCxnSpPr>
          <p:nvPr/>
        </p:nvCxnSpPr>
        <p:spPr>
          <a:xfrm>
            <a:off x="8229600" y="2941983"/>
            <a:ext cx="1285461" cy="724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85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A2F47E1C-21D1-4054-ABE0-E6EFF9BA21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017" y="379992"/>
            <a:ext cx="2103783" cy="9584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0CB6746-FC05-4B47-B4A4-67005D6E36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217" y="636104"/>
            <a:ext cx="2597925" cy="702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385BA2-896F-4636-8A23-969C5A361578}"/>
              </a:ext>
            </a:extLst>
          </p:cNvPr>
          <p:cNvSpPr/>
          <p:nvPr/>
        </p:nvSpPr>
        <p:spPr>
          <a:xfrm>
            <a:off x="1265582" y="2854187"/>
            <a:ext cx="10088218" cy="1149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Login To Portal Using Vendor ID</a:t>
            </a:r>
          </a:p>
        </p:txBody>
      </p:sp>
    </p:spTree>
    <p:extLst>
      <p:ext uri="{BB962C8B-B14F-4D97-AF65-F5344CB8AC3E}">
        <p14:creationId xmlns:p14="http://schemas.microsoft.com/office/powerpoint/2010/main" val="410393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165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</dc:creator>
  <cp:lastModifiedBy>Dinesh</cp:lastModifiedBy>
  <cp:revision>6</cp:revision>
  <dcterms:created xsi:type="dcterms:W3CDTF">2024-09-26T06:39:16Z</dcterms:created>
  <dcterms:modified xsi:type="dcterms:W3CDTF">2024-09-26T08:48:47Z</dcterms:modified>
</cp:coreProperties>
</file>